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62" r:id="rId2"/>
    <p:sldId id="282" r:id="rId3"/>
    <p:sldId id="283" r:id="rId4"/>
    <p:sldId id="284" r:id="rId5"/>
    <p:sldId id="285" r:id="rId6"/>
    <p:sldId id="286" r:id="rId7"/>
    <p:sldId id="281" r:id="rId8"/>
    <p:sldId id="273" r:id="rId9"/>
    <p:sldId id="275" r:id="rId10"/>
    <p:sldId id="278" r:id="rId11"/>
    <p:sldId id="288" r:id="rId12"/>
    <p:sldId id="289" r:id="rId13"/>
    <p:sldId id="287" r:id="rId14"/>
    <p:sldId id="290" r:id="rId15"/>
    <p:sldId id="279" r:id="rId16"/>
    <p:sldId id="292" r:id="rId17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94706" autoAdjust="0"/>
  </p:normalViewPr>
  <p:slideViewPr>
    <p:cSldViewPr snapToGrid="0">
      <p:cViewPr varScale="1">
        <p:scale>
          <a:sx n="108" d="100"/>
          <a:sy n="108" d="100"/>
        </p:scale>
        <p:origin x="732" y="10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3" d="100"/>
          <a:sy n="73" d="100"/>
        </p:scale>
        <p:origin x="2670" y="1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60672BD-261C-4EDC-9C5E-C246835120E7}" type="datetime1">
              <a:rPr lang="de-DE" smtClean="0"/>
              <a:t>05.02.2018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798501B-77B5-4365-9881-C6E19A3C1E4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14561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B5664F4-ABD2-4F09-9758-D36145E15169}" type="datetime1">
              <a:rPr lang="de-DE" smtClean="0"/>
              <a:t>05.02.2018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dirty="0"/>
              <a:t>Textmasterformat durch Klicken bearbeiten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C8BD8E7-1312-41F3-99C4-6DA5AF891969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2084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50489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110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Lego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1764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Scan einer Person von Kopf bis Schulterbereich</a:t>
            </a:r>
          </a:p>
          <a:p>
            <a:r>
              <a:rPr lang="de-AT" dirty="0"/>
              <a:t>Ursprüngliche Vorgehensweise: Personen setzen sich auf Sessel, diese müssen sich drehen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2202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Probieren mit 3D Programm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744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0230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Evtl. Vorschau mit 3D </a:t>
            </a:r>
            <a:r>
              <a:rPr lang="de-AT" dirty="0" err="1"/>
              <a:t>Builder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3031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7529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Sogar Objekte </a:t>
            </a:r>
            <a:r>
              <a:rPr lang="de-AT" dirty="0" err="1"/>
              <a:t>scanbar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7875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Programm für PC</a:t>
            </a:r>
          </a:p>
          <a:p>
            <a:r>
              <a:rPr lang="de-AT" dirty="0"/>
              <a:t>Default-Programm für Brick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9791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38200" y="1548245"/>
            <a:ext cx="10515600" cy="2240280"/>
          </a:xfrm>
        </p:spPr>
        <p:txBody>
          <a:bodyPr rtlCol="0"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38200" y="3854659"/>
            <a:ext cx="10515600" cy="114300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8153400" y="0"/>
            <a:ext cx="403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532813" y="1683327"/>
            <a:ext cx="3125787" cy="2877260"/>
          </a:xfrm>
        </p:spPr>
        <p:txBody>
          <a:bodyPr rtlCol="0" anchor="b">
            <a:normAutofit/>
          </a:bodyPr>
          <a:lstStyle>
            <a:lvl1pPr>
              <a:defRPr sz="25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dirty="0"/>
              <a:t>Titelmasterformat durch Klicken bearbeiten</a:t>
            </a:r>
          </a:p>
        </p:txBody>
      </p:sp>
      <p:sp>
        <p:nvSpPr>
          <p:cNvPr id="6" name="Bildplatzhalter 2" descr="Leerer Platzhalter zum Hinzufügen eines Bilds. Klicken Sie auf den Platzhalter, und wählen Sie das hinzuzufügende Bild aus.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8101584" cy="6857999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/>
              <a:t>Klicken Sie, um ein Bild hinzuzufügen.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8532813" y="4591761"/>
            <a:ext cx="3125787" cy="1580440"/>
          </a:xfrm>
        </p:spPr>
        <p:txBody>
          <a:bodyPr rtlCol="0"/>
          <a:lstStyle>
            <a:lvl1pPr marL="0" indent="0">
              <a:spcBef>
                <a:spcPts val="8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dirty="0"/>
              <a:t>Textmasterformate bearbeiten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>
              <a:defRPr/>
            </a:lvl1pPr>
            <a:lvl5pPr>
              <a:defRPr/>
            </a:lvl5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86D372-411D-4B4E-9C3F-27EFF2F8BE1E}" type="datetime1">
              <a:rPr lang="de-DE" smtClean="0"/>
              <a:t>05.02.2018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457200"/>
            <a:ext cx="1943100" cy="5719762"/>
          </a:xfrm>
        </p:spPr>
        <p:txBody>
          <a:bodyPr vert="eaVert"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524000" y="457200"/>
            <a:ext cx="7048500" cy="5719762"/>
          </a:xfrm>
        </p:spPr>
        <p:txBody>
          <a:bodyPr vert="eaVert" rtlCol="0"/>
          <a:lstStyle>
            <a:lvl1pPr>
              <a:defRPr/>
            </a:lvl1pPr>
            <a:lvl5pPr>
              <a:defRPr/>
            </a:lvl5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326EB1D-CBBF-438D-A188-239583155CD5}" type="datetime1">
              <a:rPr lang="de-DE" smtClean="0"/>
              <a:t>05.02.2018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4800600"/>
            <a:ext cx="12192000" cy="2057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33400" y="5084483"/>
            <a:ext cx="11125200" cy="914400"/>
          </a:xfrm>
        </p:spPr>
        <p:txBody>
          <a:bodyPr rtlCol="0"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2" descr="Leerer Platzhalter zum Hinzufügen eines Bilds. Klicken Sie auf den Platzhalter, und wählen Sie das hinzuzufügende Bild aus."/>
          <p:cNvSpPr>
            <a:spLocks noGrp="1"/>
          </p:cNvSpPr>
          <p:nvPr>
            <p:ph type="pic" idx="10" hasCustomPrompt="1"/>
          </p:nvPr>
        </p:nvSpPr>
        <p:spPr>
          <a:xfrm>
            <a:off x="1" y="1"/>
            <a:ext cx="4023360" cy="4745736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/>
              <a:t>Klicken Sie, um ein Bild hinzuzufügen.</a:t>
            </a:r>
            <a:endParaRPr lang="de-DE" dirty="0"/>
          </a:p>
        </p:txBody>
      </p:sp>
      <p:sp>
        <p:nvSpPr>
          <p:cNvPr id="13" name="Bildplatzhalter 2" descr="Leerer Platzhalter zum Hinzufügen eines Bilds. Klicken Sie auf den Platzhalter, und wählen Sie das hinzuzufügende Bild aus."/>
          <p:cNvSpPr>
            <a:spLocks noGrp="1"/>
          </p:cNvSpPr>
          <p:nvPr>
            <p:ph type="pic" idx="11" hasCustomPrompt="1"/>
          </p:nvPr>
        </p:nvSpPr>
        <p:spPr>
          <a:xfrm>
            <a:off x="4084320" y="1"/>
            <a:ext cx="4023360" cy="4745736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/>
              <a:t>Klicken Sie, um ein Bild hinzuzufügen.</a:t>
            </a:r>
            <a:endParaRPr lang="de-DE" dirty="0"/>
          </a:p>
        </p:txBody>
      </p:sp>
      <p:sp>
        <p:nvSpPr>
          <p:cNvPr id="14" name="Bildplatzhalter 2" descr="Leerer Platzhalter zum Hinzufügen eines Bilds. Klicken Sie auf den Platzhalter, und wählen Sie das hinzuzufügende Bild aus."/>
          <p:cNvSpPr>
            <a:spLocks noGrp="1"/>
          </p:cNvSpPr>
          <p:nvPr>
            <p:ph type="pic" idx="12" hasCustomPrompt="1"/>
          </p:nvPr>
        </p:nvSpPr>
        <p:spPr>
          <a:xfrm>
            <a:off x="8168640" y="1"/>
            <a:ext cx="4023360" cy="4745736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/>
              <a:t>Klicken Sie, um ein Bild hinzuzufügen.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33400" y="6043123"/>
            <a:ext cx="11125200" cy="571500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3745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/>
            </a:lvl1pPr>
            <a:lvl5pPr>
              <a:defRPr/>
            </a:lvl5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58FB9A-9055-4D91-A8D6-422B1A47ADD6}" type="datetime1">
              <a:rPr lang="de-DE" smtClean="0"/>
              <a:t>05.02.2018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nittsüberschrift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31850" y="2483427"/>
            <a:ext cx="10515600" cy="2743200"/>
          </a:xfrm>
        </p:spPr>
        <p:txBody>
          <a:bodyPr rtlCol="0"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35025" y="5257800"/>
            <a:ext cx="10515600" cy="914400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000" cap="all" spc="50" baseline="0">
                <a:solidFill>
                  <a:schemeClr val="bg1"/>
                </a:solidFill>
              </a:defRPr>
            </a:lvl1pPr>
            <a:lvl2pPr marL="365760" indent="0" algn="ctr">
              <a:buNone/>
              <a:defRPr sz="2000" cap="all" spc="50" baseline="0">
                <a:solidFill>
                  <a:schemeClr val="bg1"/>
                </a:solidFill>
              </a:defRPr>
            </a:lvl2pPr>
            <a:lvl3pPr algn="ctr">
              <a:defRPr sz="2000" cap="all" spc="50" baseline="0">
                <a:solidFill>
                  <a:schemeClr val="bg1"/>
                </a:solidFill>
              </a:defRPr>
            </a:lvl3pPr>
            <a:lvl4pPr algn="ctr">
              <a:defRPr sz="2000" cap="all" spc="50" baseline="0">
                <a:solidFill>
                  <a:schemeClr val="bg1"/>
                </a:solidFill>
              </a:defRPr>
            </a:lvl4pPr>
            <a:lvl5pPr algn="ctr">
              <a:defRPr sz="2000" cap="all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/>
              <a:t>Textmasterformate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1524000" y="1714500"/>
            <a:ext cx="4495800" cy="4462272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72200" y="1714500"/>
            <a:ext cx="4495800" cy="4462272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AD2B2A-001E-4204-A9F7-ADB62FDFB3C2}" type="datetime1">
              <a:rPr lang="de-DE" smtClean="0"/>
              <a:t>05.02.2018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527048" y="1733162"/>
            <a:ext cx="4498848" cy="6858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Textmasterformate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1527048" y="2481943"/>
            <a:ext cx="4498848" cy="369025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733162"/>
            <a:ext cx="4498848" cy="6858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Textmasterformate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172200" y="2481943"/>
            <a:ext cx="4498848" cy="369025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598511-F564-4313-9C85-1BB6BF3D8A32}" type="datetime1">
              <a:rPr lang="de-DE" smtClean="0"/>
              <a:t>05.02.2018</a:t>
            </a:fld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8B8011-CBA9-4FB0-934D-C2F23F0053DB}" type="datetime1">
              <a:rPr lang="de-DE" smtClean="0"/>
              <a:t>05.02.2018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151812" y="1672934"/>
            <a:ext cx="3506788" cy="2880360"/>
          </a:xfrm>
        </p:spPr>
        <p:txBody>
          <a:bodyPr rtlCol="0" anchor="b">
            <a:normAutofit/>
          </a:bodyPr>
          <a:lstStyle>
            <a:lvl1pPr>
              <a:defRPr sz="2900"/>
            </a:lvl1pPr>
          </a:lstStyle>
          <a:p>
            <a:pPr rtl="0"/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0352" y="457200"/>
            <a:ext cx="7242111" cy="5715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8151812" y="4590288"/>
            <a:ext cx="3514564" cy="1581912"/>
          </a:xfrm>
        </p:spPr>
        <p:txBody>
          <a:bodyPr rtlCol="0"/>
          <a:lstStyle>
            <a:lvl1pPr marL="0" indent="0">
              <a:spcBef>
                <a:spcPts val="8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/>
              <a:t>Textmasterformate bearbeiten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C0A95F-FFB2-4410-A448-2C54BE7723F4}" type="datetime1">
              <a:rPr lang="de-DE" smtClean="0"/>
              <a:t>05.02.2018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524000" y="1714500"/>
            <a:ext cx="91440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0" y="6583680"/>
            <a:ext cx="12192000" cy="2743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523999" y="6601556"/>
            <a:ext cx="649138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187908" y="6601556"/>
            <a:ext cx="1534064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pPr rtl="0"/>
            <a:fld id="{8C96ADC6-BDC4-42FB-97FB-DA73ECD9CEE8}" type="datetime1">
              <a:rPr lang="de-DE" smtClean="0"/>
              <a:t>05.02.2018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94499" y="6601556"/>
            <a:ext cx="7735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0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8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-DE" dirty="0"/>
              <a:t>3D-Scanner Schienensystem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e-DE" dirty="0"/>
              <a:t>Boris Fuchs, Paul Schmutz</a:t>
            </a:r>
          </a:p>
        </p:txBody>
      </p:sp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8A8CD326-6A3E-4430-8E17-5E3752BFA1DD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1" r="7611"/>
          <a:stretch>
            <a:fillRect/>
          </a:stretch>
        </p:blipFill>
        <p:spPr/>
      </p:pic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178B9DBC-D09E-4DAC-8811-0BFF8D79B86D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2C65E844-C3E9-4EC8-A636-4258F05CA6FE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</p:spTree>
    <p:extLst>
      <p:ext uri="{BB962C8B-B14F-4D97-AF65-F5344CB8AC3E}">
        <p14:creationId xmlns:p14="http://schemas.microsoft.com/office/powerpoint/2010/main" val="303468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26F409A-B951-4B62-9B21-77075CF81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42965" y="-317500"/>
            <a:ext cx="14963766" cy="749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3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309725B-6D2B-40F4-9525-3460D73CD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26173" y="0"/>
            <a:ext cx="158443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6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47AF19C-7AA1-41F5-B1F2-2FBFDA198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33551" y="-398"/>
            <a:ext cx="15658191" cy="685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20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7051A2-52D1-4901-BBF0-E66D00FAC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Implementierung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332698-0968-4CB9-9623-43414B00E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714500"/>
            <a:ext cx="9144000" cy="4457700"/>
          </a:xfrm>
        </p:spPr>
        <p:txBody>
          <a:bodyPr/>
          <a:lstStyle/>
          <a:p>
            <a:endParaRPr lang="de-AT" dirty="0"/>
          </a:p>
          <a:p>
            <a:r>
              <a:rPr lang="de-AT" dirty="0"/>
              <a:t>Lego </a:t>
            </a:r>
            <a:r>
              <a:rPr lang="de-AT" dirty="0" err="1"/>
              <a:t>Mindstorms</a:t>
            </a:r>
            <a:r>
              <a:rPr lang="de-AT" dirty="0"/>
              <a:t> mit </a:t>
            </a:r>
            <a:r>
              <a:rPr lang="de-AT" dirty="0" err="1"/>
              <a:t>leJOS</a:t>
            </a:r>
            <a:endParaRPr lang="de-AT" dirty="0"/>
          </a:p>
          <a:p>
            <a:r>
              <a:rPr lang="de-AT" dirty="0" err="1"/>
              <a:t>leJOS</a:t>
            </a:r>
            <a:r>
              <a:rPr lang="de-AT" dirty="0"/>
              <a:t> Plugin für </a:t>
            </a:r>
            <a:r>
              <a:rPr lang="de-AT" dirty="0" err="1"/>
              <a:t>Eclipse</a:t>
            </a:r>
            <a:r>
              <a:rPr lang="de-AT" dirty="0"/>
              <a:t> Java</a:t>
            </a:r>
          </a:p>
          <a:p>
            <a:endParaRPr lang="de-AT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3BA7A9A8-D26D-4CD6-9930-1DE991725116}"/>
              </a:ext>
            </a:extLst>
          </p:cNvPr>
          <p:cNvGrpSpPr/>
          <p:nvPr/>
        </p:nvGrpSpPr>
        <p:grpSpPr>
          <a:xfrm>
            <a:off x="6001437" y="1892430"/>
            <a:ext cx="5462525" cy="3801108"/>
            <a:chOff x="6711649" y="1892430"/>
            <a:chExt cx="5462525" cy="3801108"/>
          </a:xfrm>
        </p:grpSpPr>
        <p:pic>
          <p:nvPicPr>
            <p:cNvPr id="1030" name="Picture 6" descr="http://www.lejos.org/r_media/images/lejosLogo.jpg">
              <a:extLst>
                <a:ext uri="{FF2B5EF4-FFF2-40B4-BE49-F238E27FC236}">
                  <a16:creationId xmlns:a16="http://schemas.microsoft.com/office/drawing/2014/main" id="{52305BA4-7BB1-4DEF-849E-75800B96E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4321" y="3211772"/>
              <a:ext cx="1769853" cy="490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CC544F1A-DB3E-4010-8A5A-A708E6084F43}"/>
                </a:ext>
              </a:extLst>
            </p:cNvPr>
            <p:cNvGrpSpPr/>
            <p:nvPr/>
          </p:nvGrpSpPr>
          <p:grpSpPr>
            <a:xfrm>
              <a:off x="6711649" y="1892430"/>
              <a:ext cx="4681220" cy="3801108"/>
              <a:chOff x="6711649" y="1892430"/>
              <a:chExt cx="4681220" cy="3801108"/>
            </a:xfrm>
          </p:grpSpPr>
          <p:grpSp>
            <p:nvGrpSpPr>
              <p:cNvPr id="4" name="Gruppieren 3">
                <a:extLst>
                  <a:ext uri="{FF2B5EF4-FFF2-40B4-BE49-F238E27FC236}">
                    <a16:creationId xmlns:a16="http://schemas.microsoft.com/office/drawing/2014/main" id="{719230BB-655D-4734-B448-DC5DAF8BE98C}"/>
                  </a:ext>
                </a:extLst>
              </p:cNvPr>
              <p:cNvGrpSpPr/>
              <p:nvPr/>
            </p:nvGrpSpPr>
            <p:grpSpPr>
              <a:xfrm>
                <a:off x="6711649" y="1892430"/>
                <a:ext cx="4681220" cy="3801108"/>
                <a:chOff x="0" y="0"/>
                <a:chExt cx="4681523" cy="3801607"/>
              </a:xfrm>
            </p:grpSpPr>
            <p:pic>
              <p:nvPicPr>
                <p:cNvPr id="5" name="Grafik 4" descr="https://www.vminnovations.com/res/9c08be95ac9d48aba321e28f137137d8">
                  <a:extLst>
                    <a:ext uri="{FF2B5EF4-FFF2-40B4-BE49-F238E27FC236}">
                      <a16:creationId xmlns:a16="http://schemas.microsoft.com/office/drawing/2014/main" id="{8B6BFDEC-2DA9-458B-8CC6-FA323AC9D0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32528" y="39756"/>
                  <a:ext cx="848995" cy="12382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" name="Grafik 5" descr="Bildergebnis für laptop symbol">
                  <a:extLst>
                    <a:ext uri="{FF2B5EF4-FFF2-40B4-BE49-F238E27FC236}">
                      <a16:creationId xmlns:a16="http://schemas.microsoft.com/office/drawing/2014/main" id="{0ECE5584-AF50-46F2-8C5E-068BC1F1D6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1480185" cy="14801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7" name="Verbinder: gewinkelt 6">
                  <a:extLst>
                    <a:ext uri="{FF2B5EF4-FFF2-40B4-BE49-F238E27FC236}">
                      <a16:creationId xmlns:a16="http://schemas.microsoft.com/office/drawing/2014/main" id="{E1A85E00-AA8B-4D60-974F-EB047EC2401E}"/>
                    </a:ext>
                  </a:extLst>
                </p:cNvPr>
                <p:cNvCxnSpPr/>
                <p:nvPr/>
              </p:nvCxnSpPr>
              <p:spPr>
                <a:xfrm>
                  <a:off x="739471" y="1526650"/>
                  <a:ext cx="1371600" cy="1545771"/>
                </a:xfrm>
                <a:prstGeom prst="bentConnector3">
                  <a:avLst>
                    <a:gd name="adj1" fmla="val 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8" name="Grafik 7" descr="Ähnliches Foto">
                  <a:extLst>
                    <a:ext uri="{FF2B5EF4-FFF2-40B4-BE49-F238E27FC236}">
                      <a16:creationId xmlns:a16="http://schemas.microsoft.com/office/drawing/2014/main" id="{7D8AD9F4-382C-42E4-B788-044A44DAD0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29732" y="405516"/>
                  <a:ext cx="695960" cy="69596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" name="Grafik 8" descr="Bildergebnis für sense 3d scanner">
                  <a:extLst>
                    <a:ext uri="{FF2B5EF4-FFF2-40B4-BE49-F238E27FC236}">
                      <a16:creationId xmlns:a16="http://schemas.microsoft.com/office/drawing/2014/main" id="{0E90777F-53A5-4BAF-9973-624C215CAC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167" t="5240" r="24011" b="6069"/>
                <a:stretch/>
              </p:blipFill>
              <p:spPr bwMode="auto">
                <a:xfrm>
                  <a:off x="2194560" y="2115047"/>
                  <a:ext cx="1042035" cy="16865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cxnSp>
              <p:nvCxnSpPr>
                <p:cNvPr id="10" name="Gerader Verbinder 9">
                  <a:extLst>
                    <a:ext uri="{FF2B5EF4-FFF2-40B4-BE49-F238E27FC236}">
                      <a16:creationId xmlns:a16="http://schemas.microsoft.com/office/drawing/2014/main" id="{2FF6FBDD-88EB-4BCA-BE40-6A8B6F1BBEB2}"/>
                    </a:ext>
                  </a:extLst>
                </p:cNvPr>
                <p:cNvCxnSpPr/>
                <p:nvPr/>
              </p:nvCxnSpPr>
              <p:spPr>
                <a:xfrm>
                  <a:off x="1645920" y="731520"/>
                  <a:ext cx="576000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Gerader Verbinder 10">
                  <a:extLst>
                    <a:ext uri="{FF2B5EF4-FFF2-40B4-BE49-F238E27FC236}">
                      <a16:creationId xmlns:a16="http://schemas.microsoft.com/office/drawing/2014/main" id="{A289D61A-8BBA-423C-8AD4-5D8801BCFC20}"/>
                    </a:ext>
                  </a:extLst>
                </p:cNvPr>
                <p:cNvCxnSpPr/>
                <p:nvPr/>
              </p:nvCxnSpPr>
              <p:spPr>
                <a:xfrm>
                  <a:off x="3116911" y="731520"/>
                  <a:ext cx="576000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028" name="Picture 4" descr="Bildergebnis für usb icon png">
                <a:extLst>
                  <a:ext uri="{FF2B5EF4-FFF2-40B4-BE49-F238E27FC236}">
                    <a16:creationId xmlns:a16="http://schemas.microsoft.com/office/drawing/2014/main" id="{ED5CB5DF-24E3-4034-A62D-58599DFBC9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95342" y="3943350"/>
                <a:ext cx="714865" cy="7148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Grafik 19">
                <a:extLst>
                  <a:ext uri="{FF2B5EF4-FFF2-40B4-BE49-F238E27FC236}">
                    <a16:creationId xmlns:a16="http://schemas.microsoft.com/office/drawing/2014/main" id="{95FE5E85-3E12-486C-B993-E80A716070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29" t="19676" r="8324"/>
              <a:stretch/>
            </p:blipFill>
            <p:spPr>
              <a:xfrm>
                <a:off x="7039258" y="2251581"/>
                <a:ext cx="844790" cy="55022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556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7051A2-52D1-4901-BBF0-E66D00FAC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332698-0968-4CB9-9623-43414B00E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  <a:p>
            <a:r>
              <a:rPr lang="de-AT" dirty="0"/>
              <a:t>Scannen von Objekten und Personen</a:t>
            </a:r>
          </a:p>
          <a:p>
            <a:r>
              <a:rPr lang="de-AT" dirty="0"/>
              <a:t>Weiterverarbeitung in 3D Software</a:t>
            </a:r>
          </a:p>
          <a:p>
            <a:r>
              <a:rPr lang="de-AT" dirty="0"/>
              <a:t>3D Druck</a:t>
            </a:r>
          </a:p>
          <a:p>
            <a:r>
              <a:rPr lang="de-AT" dirty="0"/>
              <a:t>3D Scanner austauschbar durch</a:t>
            </a:r>
          </a:p>
          <a:p>
            <a:pPr lvl="1"/>
            <a:r>
              <a:rPr lang="de-AT" dirty="0"/>
              <a:t>Kinect</a:t>
            </a:r>
          </a:p>
          <a:p>
            <a:pPr lvl="1"/>
            <a:r>
              <a:rPr lang="de-AT" dirty="0"/>
              <a:t>Smartphone</a:t>
            </a:r>
          </a:p>
          <a:p>
            <a:pPr lvl="1"/>
            <a:r>
              <a:rPr lang="de-AT" dirty="0"/>
              <a:t>Kamera</a:t>
            </a:r>
          </a:p>
        </p:txBody>
      </p:sp>
    </p:spTree>
    <p:extLst>
      <p:ext uri="{BB962C8B-B14F-4D97-AF65-F5344CB8AC3E}">
        <p14:creationId xmlns:p14="http://schemas.microsoft.com/office/powerpoint/2010/main" val="59259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-DE" dirty="0"/>
              <a:t>Danke für die Aufmerksamkeit!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8A8CD326-6A3E-4430-8E17-5E3752BFA1DD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1" r="7611"/>
          <a:stretch>
            <a:fillRect/>
          </a:stretch>
        </p:blipFill>
        <p:spPr/>
      </p:pic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4C0DDB92-D538-482A-8E6B-056296D9BB4F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7D84849E-F5E7-42E1-8231-BC5747A09D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656" y="0"/>
            <a:ext cx="8548688" cy="4808638"/>
          </a:xfrm>
          <a:prstGeom prst="rect">
            <a:avLst/>
          </a:prstGeom>
        </p:spPr>
      </p:pic>
      <p:sp>
        <p:nvSpPr>
          <p:cNvPr id="34" name="Bildplatzhalter 33">
            <a:extLst>
              <a:ext uri="{FF2B5EF4-FFF2-40B4-BE49-F238E27FC236}">
                <a16:creationId xmlns:a16="http://schemas.microsoft.com/office/drawing/2014/main" id="{8ECCDC67-830E-4E4A-8501-79967013DE8D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</p:spTree>
    <p:extLst>
      <p:ext uri="{BB962C8B-B14F-4D97-AF65-F5344CB8AC3E}">
        <p14:creationId xmlns:p14="http://schemas.microsoft.com/office/powerpoint/2010/main" val="299932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8B6A48-7778-477A-B66A-BC578B4D1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Kosten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840076-6339-40CE-8E34-26F38A5CD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de-DE" altLang="de-DE" sz="32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de-DE" altLang="de-D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​​​Holzplatte (150cm x 150cm)                                        56,-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de-DE" altLang="de-D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Scharniere                                                                         5,-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de-DE" altLang="de-D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Kamera-Stativ beweglich                                              16,-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de-DE" altLang="de-D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Dreibein                                                                           35,-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de-DE" altLang="de-D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USB-Kabel-Verlängerung aktiv                                     14,-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de-DE" altLang="de-D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Lego </a:t>
            </a:r>
            <a:r>
              <a:rPr lang="de-DE" altLang="de-DE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Mindstorm</a:t>
            </a:r>
            <a:r>
              <a:rPr lang="de-DE" altLang="de-D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                                                                - (FH; ca. 300,-)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de-DE" altLang="de-D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Höhenverstellbarer Hocker                                               - (FH)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de-DE" altLang="de-D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Kleinteile (zB Schrauben)                                                ​   - (FH)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de-DE" altLang="de-DE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MicroSD</a:t>
            </a:r>
            <a:r>
              <a:rPr lang="de-DE" altLang="de-D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Karte                                                                      -(FH; ca. 10,-)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                                                                                          =126,-​</a:t>
            </a:r>
            <a:endParaRPr lang="de-DE" altLang="de-DE" sz="3200" dirty="0">
              <a:latin typeface="Arial" panose="020B0604020202020204" pitchFamily="34" charset="0"/>
            </a:endParaRP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60880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2BE1BF-E167-45F2-9327-6C1FF7E9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67CF3C-3250-4D0A-972F-1775290B8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  <a:p>
            <a:r>
              <a:rPr lang="de-AT" dirty="0"/>
              <a:t>Auftrag: FH Hagenberg (DI Dr. Sonnleitner)</a:t>
            </a:r>
          </a:p>
          <a:p>
            <a:r>
              <a:rPr lang="de-AT" dirty="0"/>
              <a:t>Hardwaregebundenes Projekt</a:t>
            </a:r>
          </a:p>
          <a:p>
            <a:r>
              <a:rPr lang="de-AT" dirty="0"/>
              <a:t>Kombination von Hardware und Software</a:t>
            </a:r>
          </a:p>
          <a:p>
            <a:r>
              <a:rPr lang="de-AT" dirty="0"/>
              <a:t>Physische Umsetzung eines Systems</a:t>
            </a:r>
          </a:p>
          <a:p>
            <a:r>
              <a:rPr lang="de-AT" dirty="0"/>
              <a:t>Abwechslung zu rein </a:t>
            </a:r>
            <a:r>
              <a:rPr lang="de-AT" dirty="0" err="1"/>
              <a:t>softwarelastigen</a:t>
            </a:r>
            <a:r>
              <a:rPr lang="de-AT" dirty="0"/>
              <a:t> Projekten</a:t>
            </a:r>
          </a:p>
        </p:txBody>
      </p:sp>
    </p:spTree>
    <p:extLst>
      <p:ext uri="{BB962C8B-B14F-4D97-AF65-F5344CB8AC3E}">
        <p14:creationId xmlns:p14="http://schemas.microsoft.com/office/powerpoint/2010/main" val="405872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2BE1BF-E167-45F2-9327-6C1FF7E9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Idee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67CF3C-3250-4D0A-972F-1775290B8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  <a:p>
            <a:r>
              <a:rPr lang="de-AT" dirty="0"/>
              <a:t>Optimierung des Scanvorgangs mit 3D Hand-Scanner</a:t>
            </a:r>
          </a:p>
          <a:p>
            <a:r>
              <a:rPr lang="de-AT" dirty="0"/>
              <a:t>3D Scans per Hand fehleranfällig und ungenau</a:t>
            </a:r>
          </a:p>
          <a:p>
            <a:r>
              <a:rPr lang="de-AT" dirty="0"/>
              <a:t>Bedarf einer Vorrichtung für stabile 3D Scans (Schienensystem)</a:t>
            </a:r>
          </a:p>
          <a:p>
            <a:r>
              <a:rPr lang="de-AT" dirty="0"/>
              <a:t>Kriterium: Bewegung des 3D Hand-Scanners rund um die Person</a:t>
            </a:r>
          </a:p>
        </p:txBody>
      </p:sp>
      <p:pic>
        <p:nvPicPr>
          <p:cNvPr id="4" name="Bildplatzhalter 19">
            <a:extLst>
              <a:ext uri="{FF2B5EF4-FFF2-40B4-BE49-F238E27FC236}">
                <a16:creationId xmlns:a16="http://schemas.microsoft.com/office/drawing/2014/main" id="{A4E82EE7-8C71-47E9-AEA9-0BD472FE6E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1" r="7611"/>
          <a:stretch>
            <a:fillRect/>
          </a:stretch>
        </p:blipFill>
        <p:spPr>
          <a:xfrm rot="749357">
            <a:off x="9158128" y="1078768"/>
            <a:ext cx="1735335" cy="204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0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2BE1BF-E167-45F2-9327-6C1FF7E9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Planung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67CF3C-3250-4D0A-972F-1775290B8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  <a:p>
            <a:r>
              <a:rPr lang="de-AT" dirty="0"/>
              <a:t>Kick-Off Meeting (Beschreibung der Anforderungen)</a:t>
            </a:r>
          </a:p>
          <a:p>
            <a:r>
              <a:rPr lang="de-AT" dirty="0"/>
              <a:t>Ideensammlung &amp; 3D/2D Entwurf</a:t>
            </a:r>
          </a:p>
          <a:p>
            <a:r>
              <a:rPr lang="de-AT" dirty="0"/>
              <a:t>Kostenkalkulation</a:t>
            </a:r>
          </a:p>
          <a:p>
            <a:r>
              <a:rPr lang="de-AT" dirty="0"/>
              <a:t>Absprache mit Auftraggeber</a:t>
            </a:r>
          </a:p>
        </p:txBody>
      </p:sp>
    </p:spTree>
    <p:extLst>
      <p:ext uri="{BB962C8B-B14F-4D97-AF65-F5344CB8AC3E}">
        <p14:creationId xmlns:p14="http://schemas.microsoft.com/office/powerpoint/2010/main" val="148941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1F827F-2EC1-4DEA-B3A7-0CF94E964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Planung</a:t>
            </a:r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C017DE7A-CFEA-4D51-A4B7-552DC83E8F5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2006457"/>
            <a:ext cx="4495800" cy="3878548"/>
          </a:xfrm>
          <a:prstGeom prst="rect">
            <a:avLst/>
          </a:prstGeom>
        </p:spPr>
      </p:pic>
      <p:pic>
        <p:nvPicPr>
          <p:cNvPr id="15" name="Inhaltsplatzhalter 14">
            <a:extLst>
              <a:ext uri="{FF2B5EF4-FFF2-40B4-BE49-F238E27FC236}">
                <a16:creationId xmlns:a16="http://schemas.microsoft.com/office/drawing/2014/main" id="{4D75779D-09E2-4903-9CAB-2A48567925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3924300" y="1973467"/>
            <a:ext cx="4495800" cy="386832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7544EEE2-969E-4FEA-B297-DBD44EAFE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202" y="2006457"/>
            <a:ext cx="4495798" cy="389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3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7C3685-522C-45C4-BB44-75BAE4849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Planung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02B8AC04-1863-414D-9DC2-54692DC9B6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1" y="2088356"/>
            <a:ext cx="4646948" cy="3715750"/>
          </a:xfrm>
          <a:prstGeom prst="rect">
            <a:avLst/>
          </a:prstGeom>
        </p:spPr>
      </p:pic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3F3EEFC-D5BA-4E4C-A005-F00E6A856A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976437" y="2088356"/>
            <a:ext cx="359092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6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1F827F-2EC1-4DEA-B3A7-0CF94E964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Umsetzung</a:t>
            </a:r>
          </a:p>
        </p:txBody>
      </p:sp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64ADAD34-DDDA-45E0-9C50-6E6C8B417D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7" b="5767"/>
          <a:stretch>
            <a:fillRect/>
          </a:stretch>
        </p:blipFill>
        <p:spPr>
          <a:xfrm>
            <a:off x="1880787" y="1714500"/>
            <a:ext cx="3782225" cy="4462463"/>
          </a:xfrm>
        </p:spPr>
      </p:pic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11F8668D-E8E4-4BD6-BD6E-2B46D619CA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7" b="5767"/>
          <a:stretch>
            <a:fillRect/>
          </a:stretch>
        </p:blipFill>
        <p:spPr>
          <a:xfrm>
            <a:off x="6528987" y="1714500"/>
            <a:ext cx="3782225" cy="4462463"/>
          </a:xfrm>
        </p:spPr>
      </p:pic>
    </p:spTree>
    <p:extLst>
      <p:ext uri="{BB962C8B-B14F-4D97-AF65-F5344CB8AC3E}">
        <p14:creationId xmlns:p14="http://schemas.microsoft.com/office/powerpoint/2010/main" val="422015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DEMO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224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ein Film">
            <a:hlinkClick r:id="" action="ppaction://media"/>
            <a:extLst>
              <a:ext uri="{FF2B5EF4-FFF2-40B4-BE49-F238E27FC236}">
                <a16:creationId xmlns:a16="http://schemas.microsoft.com/office/drawing/2014/main" id="{96F63CE6-649E-4695-9DF6-84A58A2377E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501.312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pic>
        <p:nvPicPr>
          <p:cNvPr id="5" name="Mein Film">
            <a:hlinkClick r:id="" action="ppaction://media"/>
            <a:extLst>
              <a:ext uri="{FF2B5EF4-FFF2-40B4-BE49-F238E27FC236}">
                <a16:creationId xmlns:a16="http://schemas.microsoft.com/office/drawing/2014/main" id="{0E5483A2-775A-41F3-A86B-5A492B1AB6F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2075" y="92075"/>
            <a:ext cx="4649007" cy="261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7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522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 mute="1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esundheit und Fitness 16: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063782_TF02922391" id="{C6B3E5AA-9FCC-4245-A12F-1101B5974B9F}" vid="{FD526C78-BBC8-4F58-9E61-54C379BC093F}"/>
    </a:ext>
  </a:extLst>
</a:theme>
</file>

<file path=ppt/theme/theme2.xml><?xml version="1.0" encoding="utf-8"?>
<a:theme xmlns:a="http://schemas.openxmlformats.org/drawingml/2006/main" name="Office-Design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 Gesundheit und Fitness (Breitbild)</Template>
  <TotalTime>0</TotalTime>
  <Words>182</Words>
  <Application>Microsoft Office PowerPoint</Application>
  <PresentationFormat>Breitbild</PresentationFormat>
  <Paragraphs>69</Paragraphs>
  <Slides>16</Slides>
  <Notes>10</Notes>
  <HiddenSlides>1</HiddenSlides>
  <MMClips>2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1" baseType="lpstr">
      <vt:lpstr>Arial</vt:lpstr>
      <vt:lpstr>Calibri</vt:lpstr>
      <vt:lpstr>Segoe UI</vt:lpstr>
      <vt:lpstr>Segoe UI Light</vt:lpstr>
      <vt:lpstr>Gesundheit und Fitness 16:9</vt:lpstr>
      <vt:lpstr>3D-Scanner Schienensystem</vt:lpstr>
      <vt:lpstr>Motivation</vt:lpstr>
      <vt:lpstr>Idee</vt:lpstr>
      <vt:lpstr>Planung</vt:lpstr>
      <vt:lpstr>Planung</vt:lpstr>
      <vt:lpstr>Planung</vt:lpstr>
      <vt:lpstr>Umsetzung</vt:lpstr>
      <vt:lpstr>DEMO</vt:lpstr>
      <vt:lpstr>PowerPoint-Präsentation</vt:lpstr>
      <vt:lpstr>PowerPoint-Präsentation</vt:lpstr>
      <vt:lpstr>PowerPoint-Präsentation</vt:lpstr>
      <vt:lpstr>PowerPoint-Präsentation</vt:lpstr>
      <vt:lpstr>Implementierung</vt:lpstr>
      <vt:lpstr>Ausblick</vt:lpstr>
      <vt:lpstr>Danke für die Aufmerksamkeit!</vt:lpstr>
      <vt:lpstr>Kosten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Scanner</dc:title>
  <dc:creator>Paul Schmutz</dc:creator>
  <cp:lastModifiedBy>Paul Schmutz</cp:lastModifiedBy>
  <cp:revision>137</cp:revision>
  <dcterms:created xsi:type="dcterms:W3CDTF">2018-01-30T15:51:54Z</dcterms:created>
  <dcterms:modified xsi:type="dcterms:W3CDTF">2018-02-05T08:28:04Z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